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74" d="100"/>
          <a:sy n="74" d="100"/>
        </p:scale>
        <p:origin x="36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1/13/2017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1/13/2017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Fri</a:t>
            </a:r>
            <a:r>
              <a:rPr lang="en-US" dirty="0" smtClean="0">
                <a:solidFill>
                  <a:schemeClr val="bg1"/>
                </a:solidFill>
              </a:rPr>
              <a:t>day</a:t>
            </a:r>
            <a:r>
              <a:rPr lang="en-US" dirty="0" smtClean="0">
                <a:solidFill>
                  <a:schemeClr val="bg1"/>
                </a:solidFill>
              </a:rPr>
              <a:t>, January </a:t>
            </a:r>
            <a:r>
              <a:rPr lang="en-US" dirty="0" smtClean="0">
                <a:solidFill>
                  <a:schemeClr val="bg1"/>
                </a:solidFill>
              </a:rPr>
              <a:t>13, </a:t>
            </a:r>
            <a:r>
              <a:rPr lang="en-US" dirty="0" smtClean="0">
                <a:solidFill>
                  <a:schemeClr val="bg1"/>
                </a:solidFill>
              </a:rPr>
              <a:t>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chemeClr val="accent1"/>
                </a:solidFill>
              </a:rPr>
              <a:t>Qualitative vs. Quantitative Observation Sheet.</a:t>
            </a:r>
          </a:p>
          <a:p>
            <a:r>
              <a:rPr lang="en-US" sz="3000" dirty="0" smtClean="0">
                <a:solidFill>
                  <a:schemeClr val="accent1"/>
                </a:solidFill>
              </a:rPr>
              <a:t>Scientific Method Review Squares.</a:t>
            </a:r>
            <a:endParaRPr lang="en-US" sz="3000" dirty="0" smtClean="0">
              <a:solidFill>
                <a:schemeClr val="accent1"/>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Have Monitoring Log completed and signed.</a:t>
            </a:r>
            <a:endParaRPr lang="en-US" sz="3000" dirty="0" smtClean="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p>
          <a:p>
            <a:pPr marL="0" indent="0">
              <a:buNone/>
            </a:pPr>
            <a:r>
              <a:rPr lang="en-US" dirty="0" smtClean="0">
                <a:solidFill>
                  <a:srgbClr val="FFFF00"/>
                </a:solidFill>
                <a:effectLst>
                  <a:outerShdw blurRad="38100" dist="38100" dir="2700000" algn="tl">
                    <a:srgbClr val="000000">
                      <a:alpha val="43137"/>
                    </a:srgbClr>
                  </a:outerShdw>
                </a:effectLst>
              </a:rPr>
              <a:t>What are steps 5 &amp; 6 of the Scientific Method?</a:t>
            </a:r>
            <a:endParaRPr lang="en-US" dirty="0" smtClean="0">
              <a:solidFill>
                <a:srgbClr val="FFFF0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r>
              <a:rPr lang="en-US" dirty="0" smtClean="0">
                <a:solidFill>
                  <a:srgbClr val="00B050"/>
                </a:solidFill>
              </a:rPr>
              <a:t>Monitoring Log</a:t>
            </a:r>
          </a:p>
          <a:p>
            <a:r>
              <a:rPr lang="en-US" dirty="0" smtClean="0">
                <a:solidFill>
                  <a:srgbClr val="00B050"/>
                </a:solidFill>
              </a:rPr>
              <a:t>Scientific Method Flipbook and/or notes.</a:t>
            </a:r>
            <a:endParaRPr lang="en-US" dirty="0" smtClean="0">
              <a:solidFill>
                <a:srgbClr val="00B050"/>
              </a:solidFill>
            </a:endParaRPr>
          </a:p>
          <a:p>
            <a:endParaRPr lang="en-US" dirty="0" smtClean="0">
              <a:solidFill>
                <a:srgbClr val="00B050"/>
              </a:solidFill>
            </a:endParaRP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54910</TotalTime>
  <Words>112</Words>
  <Application>Microsoft Office PowerPoint</Application>
  <PresentationFormat>Widescreen</PresentationFormat>
  <Paragraphs>20</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Friday, January 13, 2017</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526</cp:revision>
  <cp:lastPrinted>2016-04-26T17:44:54Z</cp:lastPrinted>
  <dcterms:created xsi:type="dcterms:W3CDTF">2015-10-22T15:42:29Z</dcterms:created>
  <dcterms:modified xsi:type="dcterms:W3CDTF">2017-01-13T22:40:13Z</dcterms:modified>
</cp:coreProperties>
</file>